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47186-5ED1-43B6-A3CC-B17E8F06F46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7F2EC-4054-48E0-A15E-22C0752D9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17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8379" y="1143919"/>
            <a:ext cx="4481243" cy="3084758"/>
          </a:xfrm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969466A-595D-444D-AB03-67E045C0D3BD}" type="slidenum">
              <a:rPr lang="en-IN" altLang="en-US">
                <a:solidFill>
                  <a:srgbClr val="000000"/>
                </a:solidFill>
              </a:rPr>
              <a:pPr/>
              <a:t>1</a:t>
            </a:fld>
            <a:endParaRPr lang="en-I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967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adv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437309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52400" y="6719046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3205163" y="1080246"/>
            <a:ext cx="578643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All part display on board 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58750" y="394446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8750" y="394446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6550" y="394446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6550" y="546846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6550" y="699246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Dispatch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8750" y="851646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:-SPD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750" y="851646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:-BAJAJ &amp; AFTER MKT	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6163" y="3944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6163" y="5468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6163" y="6992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5163" y="851646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 :-  </a:t>
            </a:r>
            <a:r>
              <a:rPr 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188" y="851646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PACKING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4803775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7240588" y="394446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15" name="WordArt 16"/>
          <p:cNvSpPr>
            <a:spLocks noChangeArrowheads="1" noChangeShapeType="1" noTextEdit="1"/>
          </p:cNvSpPr>
          <p:nvPr/>
        </p:nvSpPr>
        <p:spPr bwMode="auto">
          <a:xfrm>
            <a:off x="7316788" y="470646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N" sz="105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/>
                <a:cs typeface="Arial" charset="0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5108575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5413375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5718175" y="394446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6021388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6326188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6630988" y="394446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6935788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4803775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5108575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5413375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5718175" y="546846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60213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63261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66309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69357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4803775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5108575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5413375" y="699246"/>
            <a:ext cx="6080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6021388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6326188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6630988" y="699246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6935788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58750" y="1080246"/>
            <a:ext cx="30464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KAIZEN THEME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: To Increase the operator part  Visibility while picking and Packing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</a:t>
            </a:r>
            <a:endParaRPr lang="en-US" altLang="en-US" sz="1050" dirty="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NO PART IDENTIFICATION ON DISPLAY BOARD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68275" y="1461246"/>
            <a:ext cx="304165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t"/>
          <a:lstStyle/>
          <a:p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Problem present status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</a:t>
            </a:r>
          </a:p>
          <a:p>
            <a:endParaRPr lang="en-US" altLang="en-US" sz="1050" dirty="0"/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3200400" y="1385046"/>
            <a:ext cx="3273425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:-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588" y="13850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588" y="15374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588" y="16898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588" y="18422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988" y="13850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3988" y="15374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988" y="16898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01.07.2016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988" y="18422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04.07.2016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6477000" y="2129583"/>
            <a:ext cx="2514600" cy="7211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t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1.Priya Deshmukh  2. Abhishekh Gored</a:t>
            </a:r>
            <a:endParaRPr lang="en-US" alt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6478588" y="2604246"/>
            <a:ext cx="2513012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 smtClean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1.100 % Accuracy for material visibility</a:t>
            </a: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588" y="2832846"/>
            <a:ext cx="2513012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52400" y="6272959"/>
            <a:ext cx="304641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:- 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52400" y="6033246"/>
            <a:ext cx="30575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:-</a:t>
            </a: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87325" y="5769306"/>
            <a:ext cx="3006725" cy="2639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52400" y="3899646"/>
            <a:ext cx="304165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 </a:t>
            </a:r>
            <a:endParaRPr lang="en-US" altLang="en-US" sz="1050" b="1" dirty="0" smtClean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  <a:p>
            <a:pPr marL="228600" indent="-228600">
              <a:buAutoNum type="arabicPeriod"/>
            </a:pPr>
            <a:r>
              <a:rPr lang="en-US" altLang="en-US" sz="1050" dirty="0" smtClean="0"/>
              <a:t>Possibility of wrong material picking and packing</a:t>
            </a:r>
          </a:p>
          <a:p>
            <a:pPr marL="228600" indent="-228600">
              <a:buAutoNum type="arabicPeriod"/>
            </a:pPr>
            <a:r>
              <a:rPr lang="en-US" altLang="en-US" sz="1050" dirty="0" smtClean="0"/>
              <a:t>Possibility of wrong material dispatch to customer</a:t>
            </a:r>
          </a:p>
          <a:p>
            <a:pPr marL="228600" indent="-228600">
              <a:buAutoNum type="arabicPeriod"/>
            </a:pPr>
            <a:r>
              <a:rPr lang="en-US" sz="1050" dirty="0" smtClean="0"/>
              <a:t>No part knowledge to operator </a:t>
            </a:r>
          </a:p>
          <a:p>
            <a:endParaRPr lang="en-US" sz="105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3205163" y="3899646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lang="en-US" sz="1050" dirty="0"/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en-US" altLang="en-US" sz="1050" dirty="0" smtClean="0"/>
              <a:t>Mix –up Complaints should be zero 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en-US" altLang="en-US" sz="1050" dirty="0" smtClean="0"/>
              <a:t>Getting part knowledge to operator 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lang="en-US" altLang="en-US" sz="105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57" name="Rectangle 66"/>
          <p:cNvSpPr>
            <a:spLocks noChangeArrowheads="1"/>
          </p:cNvSpPr>
          <p:nvPr/>
        </p:nvSpPr>
        <p:spPr bwMode="auto">
          <a:xfrm>
            <a:off x="6478588" y="5879259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CC"/>
                </a:solidFill>
                <a:latin typeface="Calibri" pitchFamily="34" charset="0"/>
              </a:rPr>
              <a:t>SCOPE &amp; PLAN FOR HORIZONTAL DEPLOYMENT</a:t>
            </a:r>
          </a:p>
        </p:txBody>
      </p:sp>
      <p:sp>
        <p:nvSpPr>
          <p:cNvPr id="4158" name="Rectangle 72"/>
          <p:cNvSpPr>
            <a:spLocks noChangeArrowheads="1"/>
          </p:cNvSpPr>
          <p:nvPr/>
        </p:nvSpPr>
        <p:spPr bwMode="auto">
          <a:xfrm>
            <a:off x="6478588" y="6107859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SR.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NO.</a:t>
            </a:r>
          </a:p>
        </p:txBody>
      </p:sp>
      <p:sp>
        <p:nvSpPr>
          <p:cNvPr id="4159" name="Rectangle 73"/>
          <p:cNvSpPr>
            <a:spLocks noChangeArrowheads="1"/>
          </p:cNvSpPr>
          <p:nvPr/>
        </p:nvSpPr>
        <p:spPr bwMode="auto">
          <a:xfrm>
            <a:off x="6707188" y="6107859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CELL</a:t>
            </a:r>
          </a:p>
        </p:txBody>
      </p:sp>
      <p:sp>
        <p:nvSpPr>
          <p:cNvPr id="4160" name="Rectangle 74"/>
          <p:cNvSpPr>
            <a:spLocks noChangeArrowheads="1"/>
          </p:cNvSpPr>
          <p:nvPr/>
        </p:nvSpPr>
        <p:spPr bwMode="auto">
          <a:xfrm>
            <a:off x="7164388" y="6107859"/>
            <a:ext cx="533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smtClean="0">
                <a:solidFill>
                  <a:srgbClr val="000000"/>
                </a:solidFill>
                <a:latin typeface="Calibri" pitchFamily="34" charset="0"/>
              </a:rPr>
              <a:t>TARGET</a:t>
            </a:r>
          </a:p>
        </p:txBody>
      </p:sp>
      <p:sp>
        <p:nvSpPr>
          <p:cNvPr id="4161" name="Rectangle 75"/>
          <p:cNvSpPr>
            <a:spLocks noChangeArrowheads="1"/>
          </p:cNvSpPr>
          <p:nvPr/>
        </p:nvSpPr>
        <p:spPr bwMode="auto">
          <a:xfrm>
            <a:off x="7697788" y="6107859"/>
            <a:ext cx="8366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smtClean="0">
                <a:solidFill>
                  <a:srgbClr val="000000"/>
                </a:solidFill>
                <a:latin typeface="Calibri" pitchFamily="34" charset="0"/>
              </a:rPr>
              <a:t>RESPONSIBILITY</a:t>
            </a:r>
          </a:p>
        </p:txBody>
      </p:sp>
      <p:sp>
        <p:nvSpPr>
          <p:cNvPr id="4162" name="Rectangle 76"/>
          <p:cNvSpPr>
            <a:spLocks noChangeArrowheads="1"/>
          </p:cNvSpPr>
          <p:nvPr/>
        </p:nvSpPr>
        <p:spPr bwMode="auto">
          <a:xfrm>
            <a:off x="8534400" y="6107859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smtClean="0">
                <a:solidFill>
                  <a:srgbClr val="000000"/>
                </a:solidFill>
                <a:latin typeface="Calibri" pitchFamily="34" charset="0"/>
              </a:rPr>
              <a:t>STATUS</a:t>
            </a: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8458200" y="6336459"/>
            <a:ext cx="6096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Done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6478588" y="3518646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52400" y="394446"/>
            <a:ext cx="8839200" cy="6321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6326188" y="2221659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6326188" y="2147046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6326188" y="2394696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1" name="Rectangle 78"/>
          <p:cNvSpPr>
            <a:spLocks noChangeArrowheads="1"/>
          </p:cNvSpPr>
          <p:nvPr/>
        </p:nvSpPr>
        <p:spPr bwMode="auto">
          <a:xfrm>
            <a:off x="6705600" y="6336459"/>
            <a:ext cx="611188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After Market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>
            <a:off x="6478588" y="6336459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588" y="3823446"/>
            <a:ext cx="2513012" cy="15224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WHAT TO DO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:- </a:t>
            </a:r>
            <a:r>
              <a:rPr lang="en-US" sz="1050" dirty="0">
                <a:solidFill>
                  <a:srgbClr val="000000"/>
                </a:solidFill>
                <a:cs typeface="Arial" charset="0"/>
              </a:rPr>
              <a:t>To Maintain display board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HOW TO DO:-</a:t>
            </a:r>
            <a:r>
              <a:rPr lang="en-US" sz="105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   To Ensure all spd part’s      display on board		</a:t>
            </a:r>
          </a:p>
          <a:p>
            <a:pPr>
              <a:defRPr/>
            </a:pPr>
            <a:endParaRPr lang="en-US" sz="1050" b="1" dirty="0" smtClean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defRPr/>
            </a:pP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FREQUENCY :- </a:t>
            </a:r>
            <a:r>
              <a:rPr lang="en-US" sz="1050" dirty="0">
                <a:solidFill>
                  <a:srgbClr val="000000"/>
                </a:solidFill>
                <a:cs typeface="Arial" charset="0"/>
              </a:rPr>
              <a:t>To check on daily basis</a:t>
            </a:r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1182688" y="476996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52400" y="5423646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ROOT CAUSE </a:t>
            </a:r>
            <a:r>
              <a:rPr lang="en-US" sz="1050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:-  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en-US" altLang="en-US" sz="1050" dirty="0"/>
              <a:t>No Part Knowledge</a:t>
            </a:r>
          </a:p>
        </p:txBody>
      </p:sp>
      <p:sp>
        <p:nvSpPr>
          <p:cNvPr id="6228" name="Rounded Rectangle 95"/>
          <p:cNvSpPr>
            <a:spLocks noChangeArrowheads="1"/>
          </p:cNvSpPr>
          <p:nvPr/>
        </p:nvSpPr>
        <p:spPr bwMode="auto">
          <a:xfrm>
            <a:off x="5562600" y="3618659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4175" name="Oval 3"/>
          <p:cNvSpPr>
            <a:spLocks noChangeArrowheads="1"/>
          </p:cNvSpPr>
          <p:nvPr/>
        </p:nvSpPr>
        <p:spPr bwMode="auto">
          <a:xfrm>
            <a:off x="882650" y="2147046"/>
            <a:ext cx="496888" cy="1143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8" name="Rectangle 79"/>
          <p:cNvSpPr>
            <a:spLocks noChangeArrowheads="1"/>
          </p:cNvSpPr>
          <p:nvPr/>
        </p:nvSpPr>
        <p:spPr bwMode="auto">
          <a:xfrm>
            <a:off x="6478588" y="6338046"/>
            <a:ext cx="2270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6478588" y="6338046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	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" name="Rectangle 73"/>
          <p:cNvSpPr>
            <a:spLocks noChangeArrowheads="1"/>
          </p:cNvSpPr>
          <p:nvPr/>
        </p:nvSpPr>
        <p:spPr bwMode="auto">
          <a:xfrm>
            <a:off x="8534400" y="6338046"/>
            <a:ext cx="45720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0" name="Rectangle 73"/>
          <p:cNvSpPr>
            <a:spLocks noChangeArrowheads="1"/>
          </p:cNvSpPr>
          <p:nvPr/>
        </p:nvSpPr>
        <p:spPr bwMode="auto">
          <a:xfrm>
            <a:off x="8534400" y="6338046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80" name="Oval 2"/>
          <p:cNvSpPr>
            <a:spLocks noChangeArrowheads="1"/>
          </p:cNvSpPr>
          <p:nvPr/>
        </p:nvSpPr>
        <p:spPr bwMode="auto">
          <a:xfrm>
            <a:off x="609600" y="2286000"/>
            <a:ext cx="273050" cy="3254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181" name="Oval 5"/>
          <p:cNvSpPr>
            <a:spLocks noChangeArrowheads="1"/>
          </p:cNvSpPr>
          <p:nvPr/>
        </p:nvSpPr>
        <p:spPr bwMode="auto">
          <a:xfrm>
            <a:off x="3794764" y="2465007"/>
            <a:ext cx="1031875" cy="771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6478588" y="197559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116" name="Rectangle 51"/>
          <p:cNvSpPr>
            <a:spLocks noChangeArrowheads="1"/>
          </p:cNvSpPr>
          <p:nvPr/>
        </p:nvSpPr>
        <p:spPr bwMode="auto">
          <a:xfrm>
            <a:off x="7773988" y="197559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05.07.2016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185" name="Straight Connector 7"/>
          <p:cNvCxnSpPr>
            <a:cxnSpLocks noChangeShapeType="1"/>
          </p:cNvCxnSpPr>
          <p:nvPr/>
        </p:nvCxnSpPr>
        <p:spPr bwMode="auto">
          <a:xfrm>
            <a:off x="304800" y="1650159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4186" name="Straight Connector 12"/>
          <p:cNvCxnSpPr>
            <a:cxnSpLocks noChangeShapeType="1"/>
          </p:cNvCxnSpPr>
          <p:nvPr/>
        </p:nvCxnSpPr>
        <p:spPr bwMode="auto">
          <a:xfrm>
            <a:off x="3429000" y="2832846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4187" name="Rounded Rectangle 15"/>
          <p:cNvSpPr>
            <a:spLocks noChangeArrowheads="1"/>
          </p:cNvSpPr>
          <p:nvPr/>
        </p:nvSpPr>
        <p:spPr bwMode="auto">
          <a:xfrm>
            <a:off x="3505200" y="2980484"/>
            <a:ext cx="228600" cy="3857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cxnSp>
        <p:nvCxnSpPr>
          <p:cNvPr id="4188" name="Straight Arrow Connector 17"/>
          <p:cNvCxnSpPr>
            <a:cxnSpLocks noChangeShapeType="1"/>
          </p:cNvCxnSpPr>
          <p:nvPr/>
        </p:nvCxnSpPr>
        <p:spPr bwMode="auto">
          <a:xfrm>
            <a:off x="3490913" y="2832846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4189" name="Straight Connector 30"/>
          <p:cNvCxnSpPr>
            <a:cxnSpLocks noChangeShapeType="1"/>
            <a:endCxn id="4187" idx="2"/>
          </p:cNvCxnSpPr>
          <p:nvPr/>
        </p:nvCxnSpPr>
        <p:spPr bwMode="auto">
          <a:xfrm>
            <a:off x="3505200" y="2832846"/>
            <a:ext cx="1143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97" name="Rounded Rectangle 95"/>
          <p:cNvSpPr>
            <a:spLocks noChangeArrowheads="1"/>
          </p:cNvSpPr>
          <p:nvPr/>
        </p:nvSpPr>
        <p:spPr bwMode="auto">
          <a:xfrm>
            <a:off x="2295525" y="3618659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pic>
        <p:nvPicPr>
          <p:cNvPr id="3074" name="Picture 2" descr="C:\Users\desp103\AppData\Local\Microsoft\Windows\Temporary Internet Files\Content.Outlook\JXJ3A8I1\IMG-20160824-WA0021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445" y="1567715"/>
            <a:ext cx="3044743" cy="198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10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On-screen Show (4:3)</PresentationFormat>
  <Paragraphs>85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Sachin Kadnar</dc:creator>
  <cp:lastModifiedBy>Sachin Kadnar</cp:lastModifiedBy>
  <cp:revision>1</cp:revision>
  <dcterms:created xsi:type="dcterms:W3CDTF">2006-08-16T00:00:00Z</dcterms:created>
  <dcterms:modified xsi:type="dcterms:W3CDTF">2016-10-25T05:55:34Z</dcterms:modified>
</cp:coreProperties>
</file>