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47186-5ED1-43B6-A3CC-B17E8F06F46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7F2EC-4054-48E0-A15E-22C0752D9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8379" y="1143919"/>
            <a:ext cx="4481243" cy="308475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969466A-595D-444D-AB03-67E045C0D3BD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96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437309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All part display on board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394446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Dispatch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:-SPD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:-BAJAJ &amp; AFTER MKT	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PACKING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To Increase the operator part  Visibility while picking and Packing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 PART IDENTIFICATION ON DISPLAY BOARD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4165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</a:t>
            </a:r>
          </a:p>
          <a:p>
            <a:endParaRPr lang="en-US" altLang="en-US" sz="1050" dirty="0"/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04.07.2016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7211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1.Priya Deshmukh  2. Abhishekh Gored</a:t>
            </a:r>
            <a:endParaRPr lang="en-US" alt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04246"/>
            <a:ext cx="2513012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 smtClean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1.100 % Accuracy for material visibility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87325" y="5769306"/>
            <a:ext cx="3006725" cy="2639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b="1" dirty="0" smtClean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marL="228600" indent="-228600">
              <a:buAutoNum type="arabicPeriod"/>
            </a:pPr>
            <a:r>
              <a:rPr lang="en-US" altLang="en-US" sz="1050" dirty="0" smtClean="0"/>
              <a:t>Possibility of wrong material picking and packing</a:t>
            </a:r>
          </a:p>
          <a:p>
            <a:pPr marL="228600" indent="-228600">
              <a:buAutoNum type="arabicPeriod"/>
            </a:pPr>
            <a:r>
              <a:rPr lang="en-US" altLang="en-US" sz="1050" dirty="0" smtClean="0"/>
              <a:t>Possibility of wrong material dispatch to customer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No part knowledge to operator </a:t>
            </a:r>
          </a:p>
          <a:p>
            <a:endParaRPr lang="en-US" sz="105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sz="1050" dirty="0"/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altLang="en-US" sz="1050" dirty="0" smtClean="0"/>
              <a:t>Mix –up Complaints should be zero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altLang="en-US" sz="1050" dirty="0" smtClean="0"/>
              <a:t>Getting part knowledge to operator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en-US" sz="105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Done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611188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After Market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To Maintain display board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  To Ensure all spd part’s      display on board		</a:t>
            </a:r>
          </a:p>
          <a:p>
            <a:pPr>
              <a:defRPr/>
            </a:pPr>
            <a:endParaRPr lang="en-US" sz="1050" b="1" dirty="0" smtClean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To check on daily basis</a:t>
            </a: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476996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altLang="en-US" sz="1050" dirty="0"/>
              <a:t>No Part Knowledge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	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286000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94764" y="2465007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05.07.2016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304800" y="16501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3074" name="Picture 2" descr="C:\Users\desp103\AppData\Local\Microsoft\Windows\Temporary Internet Files\Content.Outlook\JXJ3A8I1\IMG-20160824-WA0021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445" y="1567715"/>
            <a:ext cx="3044743" cy="19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10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On-screen Show 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2016-10-25T05:55:34Z</dcterms:modified>
</cp:coreProperties>
</file>